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8" r:id="rId6"/>
    <p:sldId id="269" r:id="rId7"/>
    <p:sldId id="275" r:id="rId8"/>
    <p:sldId id="271" r:id="rId9"/>
    <p:sldId id="270" r:id="rId10"/>
    <p:sldId id="272" r:id="rId11"/>
    <p:sldId id="273" r:id="rId12"/>
    <p:sldId id="266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949" autoAdjust="0"/>
  </p:normalViewPr>
  <p:slideViewPr>
    <p:cSldViewPr snapToGrid="0" showGuides="1">
      <p:cViewPr varScale="1">
        <p:scale>
          <a:sx n="66" d="100"/>
          <a:sy n="66" d="100"/>
        </p:scale>
        <p:origin x="7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06" y="-12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0:23.8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24575,'0'0'0,"114"88"0,63 54 0,1 7 0,-3 1-2523,-13-5 3244,-11-6-1081,-12-8 360,-9-5 55,-4-4-70,1-2 22,6 1-7,7 5 0,6 3 0,1-1 0,-2 2 0,-1-2 0,-3-2 0,1-3 0,-1 0 0,-4 0 0,-5 2 0,0 5 0,-3-1 0,-3-3 0,1-6 0,-1-1 0,0-3 0,-8-4 0,-4-6 0,-4-5 0,-5-6 0,-5-3 0,-3-4 592,-3-4-761,-2-2 254,-3-1-85,-5-5 1263,-9-4-1624,-7-7 1154,-9-7-968,-8-7 262,-5-4-87,-4-8 0,-8-4 0,-6-7 0,-9-8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251 413 24575,'-11'112'0,"7"-59"0,-2-1 0,-2 1 0,-18 57 0,-52 101 0,38-111 0,14-38 0,14-35 0,1 0 0,1 0 0,-8 37 0,18-64 0,0 0 0,0 0 0,0 0 0,0 0 0,0 0 0,0 0 0,0 0 0,0 0 0,0 0 0,0 0 0,0 0 0,0 0 0,0 0 0,1 0 0,-1 0 0,0 0 0,0 0 0,0 0 0,0 0 0,0 0 0,0 0 0,0 0 0,0 0 0,0 0 0,0 0 0,0 0 0,0 0 0,0 0 0,0 0 0,1 0 0,-1 0 0,0 1 0,0-1 0,0 0 0,0 0 0,0 0 0,0 0 0,0 0 0,0 0 0,0 0 0,0 0 0,0 0 0,0 0 0,0 0 0,0 0 0,0 0 0,0 1 0,7-11 0,108-220 0,-72 137 0,54-114 0,245-491 0,-337 687 0,0 2 0,-1 1 0,1-1 0,11-13 0,-15 20 0,-1 1 0,1 0 0,0 0 0,0 0 0,0 0 0,1 0 0,-1 0 0,0 0 0,0 1 0,0-1 0,1 0 0,-1 1 0,0-1 0,1 1 0,-1-1 0,0 1 0,1-1 0,-1 1 0,1 0 0,-1 0 0,0 0 0,1 0 0,-1 0 0,1 0 0,-1 0 0,1 0 0,-1 1 0,0-1 0,1 0 0,-1 1 0,0-1 0,2 2 0,3 2 0,0 0 0,0 1 0,-1-1 0,0 1 0,0 0 0,0 1 0,-1-1 0,1 1 0,3 7 0,4 7 0,13 34 0,61 187 0,-20-44 0,-49-155 0,2 0 0,37 59 0,-48-88 0,2 1 0,0-1 0,1 0 0,0-1 0,0-1 0,2 0 0,-1 0 0,1-1 0,1-1 0,0 0 0,15 7 0,-17-10 0,1-1 0,1-1 0,-1 0 0,1-1 0,-1 0 0,1-1 0,0-1 0,0 0 0,0 0 0,0-2 0,0 0 0,0 0 0,16-5 0,-10 1 0,0-1 0,-1-1 0,1-1 0,-2-1 0,1 0 0,-1-2 0,-1 0 0,26-21 0,-30 21 0,0 0 0,-1-1 0,0-1 0,-1 0 0,0 0 0,-2-1 0,1 0 0,-1-1 0,-1 0 0,10-28 0,-16 37 0,0 0 0,-1-1 0,0 1 0,0 0 0,0 0 0,-1-1 0,0 1 0,0 0 0,0-1 0,-1 1 0,0 0 0,0 0 0,-1-1 0,0 1 0,0 0 0,0 1 0,-1-1 0,0 0 0,0 1 0,0-1 0,-1 1 0,0 0 0,0 0 0,0 0 0,0 1 0,-1 0 0,-8-7 0,4 5 0,0 0 0,0 0 0,-1 1 0,1 1 0,-1 0 0,0 0 0,0 0 0,-1 2 0,1-1 0,-1 1 0,1 1 0,-1 0 0,0 0 0,1 1 0,-20 2 0,14 2 0,-1 0 0,1 1 0,1 1 0,-1 1 0,1 0 0,0 1 0,1 0 0,-1 1 0,2 1 0,-25 22 0,-6 10 0,-61 76 0,58-62 0,3 2 0,2 2 0,-47 91 0,76-125 0,2 0 0,0 1 0,2 0 0,1 0 0,1 1 0,1 0 0,2 0 0,0 1 0,2-1 0,2 1 0,4 48 0,1-47 0,1-1 0,2 0 0,0-1 0,2 0 0,2 0 0,0-1 0,2-1 0,28 42 0,-29-48 0,2-1 0,0-1 0,1 0 0,1-2 0,1 1 0,0-2 0,1-1 0,0 0 0,1-1 0,1-1 0,29 12 0,-38-19 0,-1-2 0,1 1 0,0-2 0,0 1 0,0-2 0,0 1 0,0-2 0,0 0 0,0 0 0,21-4 0,-17 1 0,-1-1 0,0-1 0,0 0 0,0-1 0,-1-1 0,0 0 0,19-13 0,-4-2 0,0-1 0,-2-2 0,-1-1 0,-1-1 0,-1-1 0,28-41 0,-10 4 0,-2-2 0,-4-1 0,-2-3 0,-4 0 0,-2-2 0,-4-1 0,16-81 0,-37 140 0,0-1 0,0-20 0,-30 101 0,-558 1310-1766,513-1234 1683,-7-3 0,-145 194 0,172-268 26,-2-4 0,-85 74 0,91-93 38,-2-3-1,-2-3 1,-96 51 0,95-60 167,-2-1 0,-84 24 0,116-43-6520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1 24575,'47'26'0,"78"56"0,-102-64 0,-1 1 0,-1 1 0,0 1 0,33 45 0,-50-60 0,1 1 0,-1 0 0,0 0 0,-1 0 0,1 1 0,-1-1 0,-1 1 0,0 0 0,0 0 0,0-1 0,-1 2 0,0-1 0,0 12 0,-2-11 0,-1-1 0,1 1 0,-1-1 0,-1 1 0,1-1 0,-1 0 0,-1 0 0,0 0 0,0-1 0,0 1 0,-1-1 0,-8 10 0,-5 4 0,-1-2 0,-1 0 0,-1-1 0,-1-1 0,0-1 0,-39 21 0,5-7 0,-103 37 0,128-56-170,-1-2-1,0-1 0,-1-1 1,1-2-1,-1-1 0,0-2 1,-43-2-1,32-4-6655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3:47.3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983 1 24575,'-12'14'0,"-28"38"0,-12 29 0,-1 12 0,-13 12 0,-13 54 0,-13 26 0,-15 15-1072,94-171 1072,-18 35 0,-17 26 0,-14 19 0,-10 11 0,-4 2 0,5-2 0,9-7 1072,15-23-9263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35 24575,'0'-27'0,"0"27"0,0 0 0,0 0 0,0-1 0,0 1 0,-1 0 0,1 0 0,0 0 0,0-1 0,0 1 0,0 0 0,0 0 0,0 0 0,0-1 0,0 1 0,0 0 0,0 0 0,0 0 0,0-1 0,0 1 0,0 0 0,0 0 0,0 0 0,0-1 0,0 1 0,1 0 0,-1 0 0,0 0 0,0-1 0,0 1 0,0 0 0,0 0 0,0 0 0,0 0 0,1-1 0,-1 1 0,0 0 0,0 0 0,0 0 0,0 0 0,1 0 0,-1 0 0,0 0 0,0-1 0,0 1 0,1 0 0,-1 0 0,0 0 0,0 0 0,0 0 0,1 0 0,-1 0 0,0 0 0,0 0 0,1 0 0,-1 0 0,0 0 0,0 0 0,0 0 0,1 0 0,-1 1 0,0-1 0,1 0 0,6 7 0,-7-7 0,2 3 0,0-1 0,1 1 0,-1-1 0,-1 1 0,1 0 0,0 0 0,-1 0 0,1 0 0,-1 0 0,0 0 0,0 0 0,0 0 0,0 0 0,-1 1 0,1 4 0,2 10 0,7 34 0,-3 1 0,-1 0 0,-3 1 0,-3-1 0,-2 1 0,-9 60 0,-10 3 0,1-35 0,7-34 0,2 0 0,-5 54 0,16-102 0,0 1 0,0 0 0,0 0 0,0 0 0,0 0 0,0 0 0,0 0 0,-1 0 0,1 0 0,0-1 0,-1 1 0,1 0 0,-1 0 0,1 0 0,-1-1 0,1 1 0,-1 0 0,0 0 0,0 0 0,1-1 0,-1 0 0,1 0 0,-1 0 0,1 0 0,-1 1 0,0-1 0,1 0 0,-1 0 0,1 0 0,-1 0 0,1 0 0,-1 0 0,0-1 0,1 1 0,-1 0 0,1 0 0,-1 0 0,1 0 0,-1-1 0,0 1 0,-4-4 0,-1 1 0,2-1 0,-1 0 0,-6-6 0,3 3 0,-71-67 0,-85-67 0,159 137 0,0 0 0,0 1 0,-1 0 0,0 0 0,1 0 0,-12-3 0,15 6 0,0-1 0,0 1 0,1 0 0,-1 0 0,0-1 0,0 1 0,0 1 0,0-1 0,0 0 0,1 0 0,-1 1 0,0-1 0,0 1 0,0 0 0,1-1 0,-1 1 0,0 0 0,1 0 0,-1 0 0,1 0 0,-1 0 0,1 0 0,-1 1 0,1-1 0,0 0 0,0 1 0,-2 2 0,-2 4 0,1 0 0,0 1 0,0-1 0,1 1 0,0 0 0,0 0 0,1 0 0,0 0 0,-1 14 0,2 7 0,2 48 0,1-52-170,1 0-1,2 0 0,0 0 1,2-1-1,1 0 0,1 0 1,23 43-1,-5-19-6655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4:06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950 360 24575,'0'0'0,"1"-8"0,-1 1 0,0-1 0,-1 1 0,0 0 0,0-1 0,0 1 0,-1 0 0,-5-14 0,-19-40 0,21 46 0,-1 1 0,0 0 0,-1 0 0,0 0 0,-1 1 0,-1 0 0,0 1 0,-14-16 0,12 18 0,-1 0 0,0 1 0,0 0 0,-1 1 0,0 1 0,-1 0 0,0 1 0,-16-6 0,22 11 0,1-1 0,-1 2 0,1-1 0,-1 1 0,1 0 0,-1 1 0,0 0 0,1 0 0,-9 2 0,-8 4 0,-35 15 0,15-2 0,0 2 0,1 2 0,2 2 0,0 2 0,2 1 0,1 2 0,2 2 0,-46 52 0,68-67 0,1-1 0,0 2 0,1 0 0,1 0 0,1 1 0,0 1 0,2-1 0,0 1 0,2 1 0,0-1 0,1 1 0,1 0 0,2 1 0,0-1 0,1 0 0,1 1 0,5 36 0,1-23-227,1-1-1,1 0 1,2-1-1,2 0 1,28 58-1,-4-25-6598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4:0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24575,'2'0'0,"1"0"0,0 1 0,0 0 0,-1 0 0,1 0 0,0 0 0,-1 0 0,1 0 0,-1 1 0,1-1 0,2 3 0,16 8 0,229 99 0,-175-75 0,-45-24 0,1 0 0,0-2 0,0-1 0,1-2 0,0-1 0,0-1 0,1-2 0,-1-1 0,1-2 0,33-4 0,-61 4 0,0-1 0,0 0 0,0 0 0,-1 0 0,1-1 0,0 0 0,-1 0 0,0 0 0,1 0 0,-1-1 0,0 1 0,0-1 0,0 0 0,0 0 0,-1-1 0,1 1 0,3-6 0,-5 6 0,-1 1 0,1-1 0,-1 1 0,0-1 0,0 0 0,0 1 0,0-1 0,-1 0 0,1 0 0,-1 0 0,0 1 0,0-1 0,1 0 0,-2 0 0,1 0 0,0 0 0,-1 0 0,1 1 0,-1-1 0,0 0 0,0 0 0,0 1 0,0-1 0,0 1 0,-1-1 0,1 1 0,-1-1 0,0 1 0,0 0 0,-3-4 0,-1 0 0,-1 0 0,0 1 0,0 0 0,0 0 0,0 0 0,-1 1 0,0 0 0,0 0 0,0 1 0,0 0 0,-1 0 0,-12-1 0,7 1 0,0 1 0,-1 1 0,1 0 0,-1 1 0,1 1 0,-27 4 0,10 3 0,0 2 0,0 1 0,1 1 0,0 2 0,2 1 0,-1 1 0,2 2 0,-34 27 0,43-31 0,1 1 0,1 0 0,0 2 0,2-1 0,-1 2 0,2 0 0,0 1 0,2 0 0,0 1 0,1 0 0,1 1 0,1 0 0,0 0 0,2 0 0,-7 44 0,8-19 0,2-1 0,3 1 0,7 70 0,-3-85 0,1-1 0,2 0 0,1-1 0,1 1 0,2-1 0,17 35 0,-19-49-170,1 1-1,0-1 0,1-1 1,1 0-1,0-1 0,1 0 1,24 18-1,-1-5-6655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8:26.237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1847,'4'10,"2"7,5 4,4 3,0 3,-2 4,0 3,4-4,2-4,-1 3,1 2,1-1,-2 5,-5 4,-4 1,1-7,-2-3,3 1,0 0,-3-1,2-5,0-2,2-1,4 1,-1 0,-3 2,1 0,3 2,-1-1,1-4,2-1,-1 0,-4 1,0-3,3-5,3-9,3-10,7-4,-2-6,-1-4,0-8,5-4,5-6,-2-1,6-3,1-4,-3-3,7-3,5-11,2-4,2 1,1-3,0-3,9 1,2 3,0 0,-3 2,-3 3,7-6,-4-1,-3-2,-3 2,3-1,4-7,1-4,7-2,1-4,1 2,7 4,-6 9,-3-5,-4 2,-4 8,-4 8,-13 8,-4 8,-2 3,2-1,-1 2,-4 3,-4 3,2 7,-1 4,-7 0,-7 1,-4 2,1 1,1-1,3 2,-4 0,1 3,-3-1,-1 2,-1-1,0 1,3 4,-2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9:00:27.911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9:00:28.984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0:24.1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64.81006"/>
      <inkml:brushProperty name="anchorY" value="-5613.18066"/>
      <inkml:brushProperty name="scaleFactor" value="0.5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9:00:31.602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gnorePressure" value="1"/>
      <inkml:brushProperty name="inkEffects" value="pencil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0:25.14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911.47656"/>
      <inkml:brushProperty name="anchorY" value="-6459.84717"/>
      <inkml:brushProperty name="scaleFactor" value="0.5"/>
    </inkml:brush>
  </inkml:definitions>
  <inkml:trace contextRef="#ctx0" brushRef="#br0">1214 13 24575,'0'0'0,"70"129"0,36 67 0,-3-1 0,-8-9-1979,-15-21 2545,-18-26-849,-19-25 924,-13-23-824,-12-21 602,-12-14-513,-9-11 141,-8-8-47,-10-6 1011,-12-3-1300,-16-3 433,-18-3-144,-15-3 0,-14-5 0,-10-4 0,-13-5 0,-7-2 0,0-5 0,3-1 0,10-1 0,12-1 0,12-3 0,9-2 0,11-1 0,7 1 0,5 3 0,6 1 0,7 3 0,7 1 0,4 1 0,7 1 0,4 1 0,5-1 0,2 1 0,2-1 0,0 0 0,4 0 0,2 1 0,3-1 0,2 0 0,1 0 0,1 0 0,0-1 0,1 1 0,-1 0 0,1 0 0,-1 0 0,0 0 0,0 0 0,0 0 0,0 0 0,0 0 0,0 0 0,0 0 0,0 0 0,0 0 0,0 0 0,0-2 0,0-3 0,0-3 0,0-3 0,3-1 0,2-3 0,3-4 0,2-3 0,2-7 0,3-13 0,4-9 0,0-7 0,0-3 0,-2-1 0,-1 3 0,2 0 0,2 3 0,1 4 0,3 1 0,8 0 0,13 1 0,10-4 0,11-3 0,4-3 0,-3 2 0,-6 4 0,-6 5 0,-6 0 0,-8 3 0,-5 2 0,-4 2 0,-7 4 0,-4 6 0,-3 3 0,-3 6 0,-2 3 0,0 3 0,-1 3 0,0 0 0,1 2 0,-1-1 0,1 1 0,-3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0:43.58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7674 669,'-1'3,"0"-1,0 1,0-1,-1 0,1 1,-1-1,1 0,-1 0,0 0,0 0,0-1,0 1,0 0,0-1,0 1,-1-1,-2 2,2-2,-105 63,-2-6,-3-4,-2-6,-171 49,242-83,-1-2,-1-2,-73 7,-863-4,674-14,212 1,1-3,-132-23,-48-6,81 13,45-4,61 7,0 4,-134 0,-441 3,31-17,-12 16,117 5,-232-50,619 38,-135-13,1 20,274 10,-1 0,1 0,-1 0,1 0,-1 0,1 0,-1 0,1 0,-1 0,1 0,-1 0,1 0,-1-1,1 1,-1 0,1 0,-1-1,1 1,0 0,-1 0,1-1,0 1,-1-1,1 1,0 0,-1-1,1 1,0-1,-1 0,3-15,17-16,79-75,-17 20,-42 41,3 3,1 1,2 1,83-56,-72 63,2 3,1 2,1 2,2 4,0 2,1 3,90-14,509-23,7 59,176 52,-4 41,372 35,-900-113,323 38,-480-37,160 0,-289-19,1 1,-1 1,0 1,-1 2,46 15,-56-16,0-1,1 0,0-2,-1 0,1 0,0-2,0 0,0-1,25-4,26-5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2:29.266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31T08:32:31.670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1,'16'17,"-11"-13,10899 10900,-10903-10903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3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4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3269 1 24575,'-8'7'0,"1"-1"0,-1 1 0,0-1 0,0-1 0,0 0 0,-1 0 0,0 0 0,0-1 0,-15 5 0,-2 1 0,-16 9 0,1 3 0,0 1 0,2 2 0,0 2 0,2 2 0,2 1 0,0 1 0,2 2 0,-42 54 0,52-54 0,-29 51 0,16-22 0,-251 365-370,-46 70-90,144-189 460,-171 254 0,-381 407-185,531-700 10,-271 453 0,466-694-6651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1T08:33:4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 24575,'0'5'0,"-1"-1"0,0 1 0,1 0 0,-2-1 0,1 1 0,0 0 0,-1-1 0,-3 7 0,-9 26 0,-39 203 0,-14 53 0,24-151 0,-24 117 0,48-173 0,-4 10 0,-44 208 0,53-223 0,-6 144 0,19-212 0,2 1 0,-1-1 0,2 1 0,0-1 0,1 1 0,5 18 0,-5-26 0,-1 0 0,1 0 0,0 0 0,0-1 0,1 1 0,0-1 0,-1 0 0,2 0 0,-1 0 0,1-1 0,-1 0 0,1 1 0,0-2 0,1 1 0,9 5 0,0-3 0,-1 0 0,1-2 0,0 1 0,1-2 0,-1 0 0,1-1 0,-1-1 0,20 0 0,130-13 0,47-22 0,388-113 0,-545 129-1365,-15 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0BBFC2-7623-4058-9578-A4D7AF5FB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FA541F-B7F9-410D-B179-AF24409C9974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DB473-985C-4828-979F-DED20207F823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59DEAB6-37D2-402A-879E-26539F96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458A4F3-E93D-4673-B951-C27FD35F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119F36-5F60-40AD-A7CE-5F8C1F9EDDE6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16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4221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03249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39880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51925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481204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73146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153501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964200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622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399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F1F32A-5838-4ECE-9EF3-83F90173EA49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6204EAA-46BE-43F1-A89B-A367AFA23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674B349-01D4-4F03-9DFA-47C799CAC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816E2DB-13C7-458F-A873-0D5DF6469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CDF67-3DB0-4576-AC9B-9BB053942693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2A4376-F931-4E29-B471-0E13A4BF3A17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4253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80303F-95EE-49C3-876E-4238DE215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64" y="5681273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2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980B1-B4F4-4E09-97A2-E054C1018A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5500" y="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8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62A7-E1B5-46F2-9FA4-8D0C9CA91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8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E6409-E888-4F6A-A9A1-7D881D61F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57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E6ADA-9C3A-4BFE-BA6B-85A546F55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5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160480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9600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390C-E732-4CE0-B226-BC35B6CDE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5500" y="-12700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E86D03-F737-4E51-A540-1942B7514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F03D15-FA1A-4BB8-9C44-C5EFD2376C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4859C3-9417-436F-8D97-FBAF84101987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E3A0C9-251B-4E3C-AA75-7A17171B92BF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5190A81-9EDA-4D0F-BF87-E33AE59D5E84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364B53-EC70-4561-8D4C-37203D34C461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E0A4A4FB-FC3B-4740-869D-1E13461B4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22C6DC64-AEEF-48D7-A8AF-281EF16A2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546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9A6E0B-39F4-4E44-8668-395988A4F9E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E267160-EAD1-4330-ABEA-14152849D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B83BB1E-8A82-43F4-90B3-C3989F3CA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6E4DEB8-9018-4F21-89FB-2A9DF99CF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6DE9BD1-AA2C-48C7-A946-02A7F3D99D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55BBFC-DDB9-4114-B788-BE1FB5A7C8B0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608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A229DD-44FF-4844-9B8F-DE540A436EDF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15CE11C-C114-4F1C-A6CE-1B886CFBA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8FC4056-8F0C-4385-88AB-CFC8D6F73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777E95D-F70F-457E-BF95-8D025118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52B9E-A4CA-4F33-B873-C6242EEC5AEE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F4E672-6FFC-4966-BA87-D92D20782F0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338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129A36-87F1-47B0-8BD2-FDC42D4743C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AB0235F-DB5D-4EED-A4F7-7929AF169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EDCEE28-E287-4C99-BFFA-0FFA4409A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7DCFBB-A69B-4AD6-A9FD-B5204FD5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E5B593-2D75-44EC-8B02-1D840C08AACA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C20B1C-51F2-4DA1-B0C9-8FF5583EB7DA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ECE77F-C2C7-49A2-88F3-1C2CB1EB2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33" y="5684464"/>
            <a:ext cx="1206500" cy="11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53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51F856-EC0D-4144-AA41-4DC16F578320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CF81B71-70C7-44EF-951A-2F4C498A6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DDE95F22-C377-4E1A-89D5-5ECC8C1F1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17EE6CA-E71E-4D9B-AB29-CD63C5D6D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3548B5F-589F-44FF-B159-B7DA03C6F15F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3B960F4-E060-4BA8-831A-5ADDB7275F8D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77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B3AE37-97C8-4057-8B09-A1B88B5866CE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8C7368E-5D5C-47C4-BB12-06A79CF8D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DA2F381-0D02-42A5-9B38-167DD7476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154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7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12/31/2021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488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649" r:id="rId27"/>
    <p:sldLayoutId id="2147483654" r:id="rId28"/>
    <p:sldLayoutId id="2147483667" r:id="rId29"/>
    <p:sldLayoutId id="2147483668" r:id="rId30"/>
    <p:sldLayoutId id="2147483669" r:id="rId31"/>
    <p:sldLayoutId id="2147483670" r:id="rId32"/>
    <p:sldLayoutId id="2147483671" r:id="rId33"/>
    <p:sldLayoutId id="2147483672" r:id="rId34"/>
    <p:sldLayoutId id="2147483673" r:id="rId3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contos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21" Type="http://schemas.openxmlformats.org/officeDocument/2006/relationships/image" Target="../media/image27.png"/><Relationship Id="rId34" Type="http://schemas.openxmlformats.org/officeDocument/2006/relationships/image" Target="../media/image33.png"/><Relationship Id="rId55" Type="http://schemas.openxmlformats.org/officeDocument/2006/relationships/image" Target="../media/image4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3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24" Type="http://schemas.openxmlformats.org/officeDocument/2006/relationships/customXml" Target="../ink/ink11.xml"/><Relationship Id="rId32" Type="http://schemas.openxmlformats.org/officeDocument/2006/relationships/image" Target="../media/image32.png"/><Relationship Id="rId37" Type="http://schemas.openxmlformats.org/officeDocument/2006/relationships/customXml" Target="../ink/ink18.xml"/><Relationship Id="rId58" Type="http://schemas.openxmlformats.org/officeDocument/2006/relationships/image" Target="../media/image45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57" Type="http://schemas.openxmlformats.org/officeDocument/2006/relationships/customXml" Target="../ink/ink20.xml"/><Relationship Id="rId10" Type="http://schemas.openxmlformats.org/officeDocument/2006/relationships/customXml" Target="../ink/ink4.xml"/><Relationship Id="rId19" Type="http://schemas.openxmlformats.org/officeDocument/2006/relationships/image" Target="../media/image26.png"/><Relationship Id="rId31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image" Target="../media/image31.png"/><Relationship Id="rId35" Type="http://schemas.openxmlformats.org/officeDocument/2006/relationships/customXml" Target="../ink/ink17.xml"/><Relationship Id="rId56" Type="http://schemas.openxmlformats.org/officeDocument/2006/relationships/customXml" Target="../ink/ink19.xml"/><Relationship Id="rId8" Type="http://schemas.openxmlformats.org/officeDocument/2006/relationships/customXml" Target="../ink/ink3.xml"/><Relationship Id="rId3" Type="http://schemas.openxmlformats.org/officeDocument/2006/relationships/image" Target="../media/image19.JP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look after your possessions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9783" y="1258200"/>
            <a:ext cx="4341600" cy="4341600"/>
          </a:xfr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181783" y="1258656"/>
            <a:ext cx="4341600" cy="4341600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GUARANTEED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081" b="6657"/>
          <a:stretch/>
        </p:blipFill>
        <p:spPr>
          <a:xfrm rot="10800000">
            <a:off x="3037164" y="1777284"/>
            <a:ext cx="6104971" cy="5415566"/>
          </a:xfr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 rot="5400000">
            <a:off x="5657598" y="240929"/>
            <a:ext cx="5780372" cy="52985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038696" y="1258200"/>
            <a:ext cx="4341600" cy="43416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2939601"/>
            <a:ext cx="5011410" cy="651448"/>
          </a:xfrm>
        </p:spPr>
        <p:txBody>
          <a:bodyPr/>
          <a:lstStyle/>
          <a:p>
            <a:r>
              <a:rPr lang="en-US" dirty="0"/>
              <a:t>Those Special Moments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" b="158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019" b="17019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BF6792A-AAC6-4630-A7A9-79AF8DAAD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691178" y="1258200"/>
            <a:ext cx="4341600" cy="43416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34F8B-57AC-4E43-BEAA-8835CB8AFC09}"/>
              </a:ext>
            </a:extLst>
          </p:cNvPr>
          <p:cNvGrpSpPr/>
          <p:nvPr/>
        </p:nvGrpSpPr>
        <p:grpSpPr>
          <a:xfrm>
            <a:off x="4046021" y="470198"/>
            <a:ext cx="2285280" cy="2067120"/>
            <a:chOff x="4046021" y="470198"/>
            <a:chExt cx="2285280" cy="2067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8273FF-9750-4036-B335-3FB869927AC8}"/>
                    </a:ext>
                  </a:extLst>
                </p14:cNvPr>
                <p14:cNvContentPartPr/>
                <p14:nvPr/>
              </p14:nvContentPartPr>
              <p14:xfrm>
                <a:off x="4046021" y="470198"/>
                <a:ext cx="1878840" cy="1716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8273FF-9750-4036-B335-3FB869927A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37021" y="461558"/>
                  <a:ext cx="189648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6D41A2-C6F0-401F-9424-761061CA338C}"/>
                    </a:ext>
                  </a:extLst>
                </p14:cNvPr>
                <p14:cNvContentPartPr/>
                <p14:nvPr/>
              </p14:nvContentPartPr>
              <p14:xfrm>
                <a:off x="6138341" y="175863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6D41A2-C6F0-401F-9424-761061CA33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9701" y="1749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B422E4-CB4E-448B-BC23-1532B2B3333D}"/>
                    </a:ext>
                  </a:extLst>
                </p14:cNvPr>
                <p14:cNvContentPartPr/>
                <p14:nvPr/>
              </p14:nvContentPartPr>
              <p14:xfrm>
                <a:off x="5673221" y="1963838"/>
                <a:ext cx="658080" cy="57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B422E4-CB4E-448B-BC23-1532B2B333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4221" y="1955198"/>
                  <a:ext cx="675720" cy="59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8FFA38-7247-4E38-ABB1-90B41E42A3FB}"/>
                  </a:ext>
                </a:extLst>
              </p14:cNvPr>
              <p14:cNvContentPartPr/>
              <p14:nvPr/>
            </p14:nvContentPartPr>
            <p14:xfrm>
              <a:off x="353861" y="702038"/>
              <a:ext cx="2763000" cy="39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8FFA38-7247-4E38-ABB1-90B41E42A3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861" y="522038"/>
                <a:ext cx="294264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67C132-FA62-4B42-8FC6-3B1EC2DFBB03}"/>
                  </a:ext>
                </a:extLst>
              </p14:cNvPr>
              <p14:cNvContentPartPr/>
              <p14:nvPr/>
            </p14:nvContentPartPr>
            <p14:xfrm>
              <a:off x="5978141" y="147135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67C132-FA62-4B42-8FC6-3B1EC2DFBB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8501" y="129171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4E72CE-2BC2-496B-91D8-D8D62622E4C5}"/>
                  </a:ext>
                </a:extLst>
              </p14:cNvPr>
              <p14:cNvContentPartPr/>
              <p14:nvPr/>
            </p14:nvContentPartPr>
            <p14:xfrm>
              <a:off x="5980661" y="1473878"/>
              <a:ext cx="3933720" cy="393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4E72CE-2BC2-496B-91D8-D8D62622E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1021" y="1294238"/>
                <a:ext cx="4113360" cy="429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ED8A2CB-8A68-4A4A-925A-0164382C3147}"/>
              </a:ext>
            </a:extLst>
          </p:cNvPr>
          <p:cNvGrpSpPr/>
          <p:nvPr/>
        </p:nvGrpSpPr>
        <p:grpSpPr>
          <a:xfrm>
            <a:off x="8300501" y="618518"/>
            <a:ext cx="1639080" cy="2055600"/>
            <a:chOff x="8300501" y="618518"/>
            <a:chExt cx="1639080" cy="20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C14803-D2C9-4694-A8AE-D0C8BAA5666C}"/>
                    </a:ext>
                  </a:extLst>
                </p14:cNvPr>
                <p14:cNvContentPartPr/>
                <p14:nvPr/>
              </p14:nvContentPartPr>
              <p14:xfrm>
                <a:off x="9939221" y="618518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C14803-D2C9-4694-A8AE-D0C8BAA566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30581" y="6095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071962-093E-49E2-BFB1-95CF345F96C3}"/>
                    </a:ext>
                  </a:extLst>
                </p14:cNvPr>
                <p14:cNvContentPartPr/>
                <p14:nvPr/>
              </p14:nvContentPartPr>
              <p14:xfrm>
                <a:off x="8733941" y="737318"/>
                <a:ext cx="1176840" cy="1568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071962-093E-49E2-BFB1-95CF345F96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25301" y="728678"/>
                  <a:ext cx="1194480" cy="15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573942-51C4-42DF-8A84-B5BE9F42F908}"/>
                    </a:ext>
                  </a:extLst>
                </p14:cNvPr>
                <p14:cNvContentPartPr/>
                <p14:nvPr/>
              </p14:nvContentPartPr>
              <p14:xfrm>
                <a:off x="8300501" y="1939358"/>
                <a:ext cx="474480" cy="73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573942-51C4-42DF-8A84-B5BE9F42F9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1501" y="1930718"/>
                  <a:ext cx="492120" cy="75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230E63B-F4A9-4DA2-9559-A96414E23347}"/>
                  </a:ext>
                </a:extLst>
              </p14:cNvPr>
              <p14:cNvContentPartPr/>
              <p14:nvPr/>
            </p14:nvContentPartPr>
            <p14:xfrm>
              <a:off x="9250901" y="1929638"/>
              <a:ext cx="713520" cy="127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230E63B-F4A9-4DA2-9559-A96414E233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42261" y="1920998"/>
                <a:ext cx="731160" cy="12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6805E1-57F6-400E-99E8-65CD6B4F7785}"/>
                  </a:ext>
                </a:extLst>
              </p14:cNvPr>
              <p14:cNvContentPartPr/>
              <p14:nvPr/>
            </p14:nvContentPartPr>
            <p14:xfrm>
              <a:off x="9751661" y="2345078"/>
              <a:ext cx="285480" cy="27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6805E1-57F6-400E-99E8-65CD6B4F77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43021" y="2336438"/>
                <a:ext cx="303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1C52A82-5F84-44CD-9C65-381D3031EBE6}"/>
                  </a:ext>
                </a:extLst>
              </p14:cNvPr>
              <p14:cNvContentPartPr/>
              <p14:nvPr/>
            </p14:nvContentPartPr>
            <p14:xfrm>
              <a:off x="10427741" y="2111438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1C52A82-5F84-44CD-9C65-381D3031E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19101" y="21024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728D55-0657-4826-BDE8-D4F1A89816A4}"/>
                  </a:ext>
                </a:extLst>
              </p14:cNvPr>
              <p14:cNvContentPartPr/>
              <p14:nvPr/>
            </p14:nvContentPartPr>
            <p14:xfrm>
              <a:off x="9997901" y="2130158"/>
              <a:ext cx="354240" cy="628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728D55-0657-4826-BDE8-D4F1A89816A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88901" y="2121518"/>
                <a:ext cx="3718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EECF423-5D0E-4E11-A46F-0D28A0C9900D}"/>
                  </a:ext>
                </a:extLst>
              </p14:cNvPr>
              <p14:cNvContentPartPr/>
              <p14:nvPr/>
            </p14:nvContentPartPr>
            <p14:xfrm>
              <a:off x="10124261" y="2695718"/>
              <a:ext cx="190080" cy="42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EECF423-5D0E-4E11-A46F-0D28A0C990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15621" y="2686718"/>
                <a:ext cx="20772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FA64593-D6C2-4158-914B-AE0B4A38BA15}"/>
              </a:ext>
            </a:extLst>
          </p:cNvPr>
          <p:cNvGrpSpPr/>
          <p:nvPr/>
        </p:nvGrpSpPr>
        <p:grpSpPr>
          <a:xfrm>
            <a:off x="10417661" y="3146078"/>
            <a:ext cx="546120" cy="834840"/>
            <a:chOff x="10417661" y="3146078"/>
            <a:chExt cx="546120" cy="83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1B26A2-5A59-4332-862A-E5CBB208E3C7}"/>
                    </a:ext>
                  </a:extLst>
                </p14:cNvPr>
                <p14:cNvContentPartPr/>
                <p14:nvPr/>
              </p14:nvContentPartPr>
              <p14:xfrm>
                <a:off x="10417661" y="3146078"/>
                <a:ext cx="342360" cy="38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1B26A2-5A59-4332-862A-E5CBB208E3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09021" y="3137078"/>
                  <a:ext cx="3600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3C91BB-008A-4324-B09A-5C2417056EBF}"/>
                    </a:ext>
                  </a:extLst>
                </p14:cNvPr>
                <p14:cNvContentPartPr/>
                <p14:nvPr/>
              </p14:nvContentPartPr>
              <p14:xfrm>
                <a:off x="10655261" y="3552158"/>
                <a:ext cx="308520" cy="42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3C91BB-008A-4324-B09A-5C2417056E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46621" y="3543518"/>
                  <a:ext cx="326160" cy="44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F3EC6CB-7534-4B11-8EA3-FDCBECA9A88B}"/>
                  </a:ext>
                </a:extLst>
              </p14:cNvPr>
              <p14:cNvContentPartPr/>
              <p14:nvPr/>
            </p14:nvContentPartPr>
            <p14:xfrm>
              <a:off x="1818701" y="4813598"/>
              <a:ext cx="1136880" cy="997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F3EC6CB-7534-4B11-8EA3-FDCBECA9A8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56061" y="4435958"/>
                <a:ext cx="1262520" cy="175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F9E5428-5B09-4867-B1A6-B7D49592FD5A}"/>
              </a:ext>
            </a:extLst>
          </p:cNvPr>
          <p:cNvGrpSpPr/>
          <p:nvPr/>
        </p:nvGrpSpPr>
        <p:grpSpPr>
          <a:xfrm>
            <a:off x="9952181" y="365798"/>
            <a:ext cx="360" cy="360"/>
            <a:chOff x="9952181" y="365798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93CFBC-B363-4093-955B-859D4E8D86B2}"/>
                    </a:ext>
                  </a:extLst>
                </p14:cNvPr>
                <p14:cNvContentPartPr/>
                <p14:nvPr/>
              </p14:nvContentPartPr>
              <p14:xfrm>
                <a:off x="9952181" y="365798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93CFBC-B363-4093-955B-859D4E8D86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89541" y="-1220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69038B-7819-447E-ABAC-320AE4285185}"/>
                    </a:ext>
                  </a:extLst>
                </p14:cNvPr>
                <p14:cNvContentPartPr/>
                <p14:nvPr/>
              </p14:nvContentPartPr>
              <p14:xfrm>
                <a:off x="9952181" y="365798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69038B-7819-447E-ABAC-320AE42851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89541" y="-12202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A3C3F3-E196-4710-8455-167893449D19}"/>
                  </a:ext>
                </a:extLst>
              </p14:cNvPr>
              <p14:cNvContentPartPr/>
              <p14:nvPr/>
            </p14:nvContentPartPr>
            <p14:xfrm>
              <a:off x="9172421" y="240158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A3C3F3-E196-4710-8455-167893449D1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09781" y="-137482"/>
                <a:ext cx="12600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510050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763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Safest Solutions Group</vt:lpstr>
      <vt:lpstr>Protection GUARANTEED</vt:lpstr>
      <vt:lpstr>Content 01 </vt:lpstr>
      <vt:lpstr>Those Special Moments</vt:lpstr>
      <vt:lpstr>Comparison 01</vt:lpstr>
      <vt:lpstr>Content 02 </vt:lpstr>
      <vt:lpstr>Comparison 02</vt:lpstr>
      <vt:lpstr>Chart</vt:lpstr>
      <vt:lpstr>Table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Safest, Solutions, SSG</cp:keywords>
  <cp:lastModifiedBy/>
  <cp:revision>1</cp:revision>
  <dcterms:created xsi:type="dcterms:W3CDTF">2019-11-24T14:38:46Z</dcterms:created>
  <dcterms:modified xsi:type="dcterms:W3CDTF">2021-12-31T18:56:33Z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